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CF363F-50CA-B744-82AE-C380A1630A43}" v="9" dt="2026-01-07T16:26:22.2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26:33.992" v="110" actId="208"/>
      <pc:docMkLst>
        <pc:docMk/>
      </pc:docMkLst>
      <pc:sldChg chg="addSp delSp modSp mod">
        <pc:chgData name="Steve Hartland" userId="fe08f65b-fffb-417a-81ad-107dbbfd43a7" providerId="ADAL" clId="{26CD08F2-BEC7-5BB7-9C01-8BE80433835F}" dt="2026-01-07T16:26:33.992" v="110" actId="208"/>
        <pc:sldMkLst>
          <pc:docMk/>
          <pc:sldMk cId="2864429464" sldId="256"/>
        </pc:sldMkLst>
        <pc:spChg chg="mod">
          <ac:chgData name="Steve Hartland" userId="fe08f65b-fffb-417a-81ad-107dbbfd43a7" providerId="ADAL" clId="{26CD08F2-BEC7-5BB7-9C01-8BE80433835F}" dt="2026-01-07T16:20:30.418" v="76" actId="207"/>
          <ac:spMkLst>
            <pc:docMk/>
            <pc:sldMk cId="2864429464" sldId="256"/>
            <ac:spMk id="2" creationId="{74597441-C779-9BE0-A5D4-959ECAE10D7D}"/>
          </ac:spMkLst>
        </pc:spChg>
        <pc:spChg chg="mod">
          <ac:chgData name="Steve Hartland" userId="fe08f65b-fffb-417a-81ad-107dbbfd43a7" providerId="ADAL" clId="{26CD08F2-BEC7-5BB7-9C01-8BE80433835F}" dt="2026-01-07T16:20:42.709" v="78"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1:45.353" v="84" actId="207"/>
          <ac:spMkLst>
            <pc:docMk/>
            <pc:sldMk cId="2864429464" sldId="256"/>
            <ac:spMk id="4" creationId="{2E0987C2-B489-0CEE-CC23-73F2A76BD309}"/>
          </ac:spMkLst>
        </pc:spChg>
        <pc:spChg chg="mod">
          <ac:chgData name="Steve Hartland" userId="fe08f65b-fffb-417a-81ad-107dbbfd43a7" providerId="ADAL" clId="{26CD08F2-BEC7-5BB7-9C01-8BE80433835F}" dt="2026-01-07T16:26:33.992" v="110" actId="208"/>
          <ac:spMkLst>
            <pc:docMk/>
            <pc:sldMk cId="2864429464" sldId="256"/>
            <ac:spMk id="7" creationId="{9FE641CB-1F6F-AF13-F7D6-D48D18811F1A}"/>
          </ac:spMkLst>
        </pc:spChg>
        <pc:spChg chg="mod">
          <ac:chgData name="Steve Hartland" userId="fe08f65b-fffb-417a-81ad-107dbbfd43a7" providerId="ADAL" clId="{26CD08F2-BEC7-5BB7-9C01-8BE80433835F}" dt="2026-01-07T16:20:37.195" v="77" actId="207"/>
          <ac:spMkLst>
            <pc:docMk/>
            <pc:sldMk cId="2864429464" sldId="256"/>
            <ac:spMk id="8" creationId="{C1AF36C0-1E16-B6CF-0E53-BD0F868B4F35}"/>
          </ac:spMkLst>
        </pc:spChg>
        <pc:picChg chg="add del mod">
          <ac:chgData name="Steve Hartland" userId="fe08f65b-fffb-417a-81ad-107dbbfd43a7" providerId="ADAL" clId="{26CD08F2-BEC7-5BB7-9C01-8BE80433835F}" dt="2026-01-07T16:25:42.564" v="99" actId="478"/>
          <ac:picMkLst>
            <pc:docMk/>
            <pc:sldMk cId="2864429464" sldId="256"/>
            <ac:picMk id="6" creationId="{B729E071-670C-85A9-8130-6A049C0661FD}"/>
          </ac:picMkLst>
        </pc:picChg>
        <pc:picChg chg="add mod">
          <ac:chgData name="Steve Hartland" userId="fe08f65b-fffb-417a-81ad-107dbbfd43a7" providerId="ADAL" clId="{26CD08F2-BEC7-5BB7-9C01-8BE80433835F}" dt="2026-01-07T16:25:39.412" v="97" actId="167"/>
          <ac:picMkLst>
            <pc:docMk/>
            <pc:sldMk cId="2864429464" sldId="256"/>
            <ac:picMk id="9" creationId="{CA8FE997-94E9-4FB2-2DBF-22B179A8022F}"/>
          </ac:picMkLst>
        </pc:picChg>
        <pc:picChg chg="del">
          <ac:chgData name="Steve Hartland" userId="fe08f65b-fffb-417a-81ad-107dbbfd43a7" providerId="ADAL" clId="{26CD08F2-BEC7-5BB7-9C01-8BE80433835F}" dt="2026-01-07T16:24:24.354" v="91" actId="478"/>
          <ac:picMkLst>
            <pc:docMk/>
            <pc:sldMk cId="2864429464" sldId="256"/>
            <ac:picMk id="10" creationId="{56527CE5-7AA7-43EC-B447-BE92CF1A6893}"/>
          </ac:picMkLst>
        </pc:picChg>
        <pc:picChg chg="add del mod">
          <ac:chgData name="Steve Hartland" userId="fe08f65b-fffb-417a-81ad-107dbbfd43a7" providerId="ADAL" clId="{26CD08F2-BEC7-5BB7-9C01-8BE80433835F}" dt="2026-01-07T16:26:20.289" v="107" actId="478"/>
          <ac:picMkLst>
            <pc:docMk/>
            <pc:sldMk cId="2864429464" sldId="256"/>
            <ac:picMk id="12" creationId="{6B95B366-7A99-DE55-96CB-21A024761DA6}"/>
          </ac:picMkLst>
        </pc:picChg>
        <pc:picChg chg="add mod">
          <ac:chgData name="Steve Hartland" userId="fe08f65b-fffb-417a-81ad-107dbbfd43a7" providerId="ADAL" clId="{26CD08F2-BEC7-5BB7-9C01-8BE80433835F}" dt="2026-01-07T16:26:22.295" v="109"/>
          <ac:picMkLst>
            <pc:docMk/>
            <pc:sldMk cId="2864429464" sldId="256"/>
            <ac:picMk id="13" creationId="{3481A88A-0482-43EF-0B82-4812885E9761}"/>
          </ac:picMkLst>
        </pc:picChg>
        <pc:picChg chg="del">
          <ac:chgData name="Steve Hartland" userId="fe08f65b-fffb-417a-81ad-107dbbfd43a7" providerId="ADAL" clId="{26CD08F2-BEC7-5BB7-9C01-8BE80433835F}" dt="2026-01-07T16:26:21.731" v="108" actId="478"/>
          <ac:picMkLst>
            <pc:docMk/>
            <pc:sldMk cId="2864429464" sldId="256"/>
            <ac:picMk id="15" creationId="{EBCE3D87-DD40-6D22-C2AD-B82A5B0FEA09}"/>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39:02.512" v="1" actId="20577"/>
      <pc:docMkLst>
        <pc:docMk/>
      </pc:docMkLst>
      <pc:sldChg chg="modSp mod">
        <pc:chgData name="Howard Wheeler" userId="3e061725-5d95-41ae-8f52-aca0943a11a8" providerId="ADAL" clId="{B67AF79B-3CD7-4B12-8448-C57133F6FF7A}" dt="2026-01-07T16:39:02.512" v="1" actId="20577"/>
        <pc:sldMkLst>
          <pc:docMk/>
          <pc:sldMk cId="2864429464" sldId="256"/>
        </pc:sldMkLst>
        <pc:spChg chg="mod">
          <ac:chgData name="Howard Wheeler" userId="3e061725-5d95-41ae-8f52-aca0943a11a8" providerId="ADAL" clId="{B67AF79B-3CD7-4B12-8448-C57133F6FF7A}" dt="2026-01-07T16:39:02.512" v="1" actId="20577"/>
          <ac:spMkLst>
            <pc:docMk/>
            <pc:sldMk cId="2864429464" sldId="256"/>
            <ac:spMk id="8" creationId="{C1AF36C0-1E16-B6CF-0E53-BD0F868B4F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1/7/2026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A8FE997-94E9-4FB2-2DBF-22B179A8022F}"/>
              </a:ext>
            </a:extLst>
          </p:cNvPr>
          <p:cNvPicPr>
            <a:picLocks noChangeAspect="1"/>
          </p:cNvPicPr>
          <p:nvPr/>
        </p:nvPicPr>
        <p:blipFill>
          <a:blip r:embed="rId3"/>
          <a:stretch>
            <a:fillRect/>
          </a:stretch>
        </p:blipFill>
        <p:spPr>
          <a:xfrm>
            <a:off x="0" y="-60863"/>
            <a:ext cx="7569113" cy="3936999"/>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Night Voyage</a:t>
            </a: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dirty="0">
                <a:solidFill>
                  <a:srgbClr val="013C53"/>
                </a:solidFill>
                <a:effectLst/>
                <a:latin typeface="Arial" panose="020B0604020202020204" pitchFamily="34" charset="0"/>
              </a:rPr>
              <a:t>From €</a:t>
            </a:r>
            <a:r>
              <a:rPr lang="en-GB" sz="3200" b="1" dirty="0">
                <a:solidFill>
                  <a:srgbClr val="013C53"/>
                </a:solidFill>
                <a:latin typeface="Arial" panose="020B0604020202020204" pitchFamily="34" charset="0"/>
              </a:rPr>
              <a:t>0</a:t>
            </a:r>
            <a:r>
              <a:rPr lang="en-GB" sz="3200" b="1" dirty="0">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t>
            </a:r>
            <a:r>
              <a:rPr lang="en-GB" sz="500" dirty="0" err="1">
                <a:solidFill>
                  <a:schemeClr val="bg1"/>
                </a:solidFill>
              </a:rPr>
              <a:t>Azamara.com</a:t>
            </a:r>
            <a:r>
              <a:rPr lang="en-GB" sz="500" dirty="0">
                <a:solidFill>
                  <a:schemeClr val="bg1"/>
                </a:solidFill>
              </a:rPr>
              <a:t> for full details.</a:t>
            </a:r>
          </a:p>
        </p:txBody>
      </p:sp>
      <p:pic>
        <p:nvPicPr>
          <p:cNvPr id="13" name="Picture 12">
            <a:extLst>
              <a:ext uri="{FF2B5EF4-FFF2-40B4-BE49-F238E27FC236}">
                <a16:creationId xmlns:a16="http://schemas.microsoft.com/office/drawing/2014/main" id="{3481A88A-0482-43EF-0B82-4812885E9761}"/>
              </a:ext>
            </a:extLst>
          </p:cNvPr>
          <p:cNvPicPr>
            <a:picLocks noChangeAspect="1"/>
          </p:cNvPicPr>
          <p:nvPr/>
        </p:nvPicPr>
        <p:blipFill>
          <a:blip r:embed="rId6"/>
          <a:stretch>
            <a:fillRect/>
          </a:stretch>
        </p:blipFill>
        <p:spPr>
          <a:xfrm>
            <a:off x="1983549" y="770081"/>
            <a:ext cx="3441228" cy="1124361"/>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33BF72-0C57-4113-BB97-93ABA539F50B}">
  <ds:schemaRefs>
    <ds:schemaRef ds:uri="http://purl.org/dc/dcmitype/"/>
    <ds:schemaRef ds:uri="http://schemas.microsoft.com/office/2006/documentManagement/types"/>
    <ds:schemaRef ds:uri="http://schemas.openxmlformats.org/package/2006/metadata/core-properties"/>
    <ds:schemaRef ds:uri="http://purl.org/dc/elements/1.1/"/>
    <ds:schemaRef ds:uri="ba6e64ec-b061-4ef9-925c-be5efbd33eb1"/>
    <ds:schemaRef ds:uri="http://schemas.microsoft.com/office/2006/metadata/properties"/>
    <ds:schemaRef ds:uri="http://purl.org/dc/terms/"/>
    <ds:schemaRef ds:uri="http://schemas.microsoft.com/office/infopath/2007/PartnerControls"/>
    <ds:schemaRef ds:uri="f792690d-879f-46d8-925c-4171572e1f59"/>
    <ds:schemaRef ds:uri="http://www.w3.org/XML/1998/namespace"/>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9B0778D4-CC99-441F-8048-714425275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71</TotalTime>
  <Words>114</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2026-01-07T16:39:07Z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